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61" r:id="rId4"/>
    <p:sldId id="273" r:id="rId5"/>
    <p:sldId id="260" r:id="rId6"/>
    <p:sldId id="262" r:id="rId7"/>
    <p:sldId id="263" r:id="rId8"/>
    <p:sldId id="265" r:id="rId9"/>
    <p:sldId id="268" r:id="rId10"/>
    <p:sldId id="264" r:id="rId11"/>
    <p:sldId id="266" r:id="rId12"/>
    <p:sldId id="267" r:id="rId13"/>
    <p:sldId id="269" r:id="rId14"/>
    <p:sldId id="270" r:id="rId15"/>
    <p:sldId id="271" r:id="rId16"/>
    <p:sldId id="272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BF554-1B62-4CA8-96D7-38DC58B60B0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0B56E-D1B3-46C0-9601-D0507CC97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0B56E-D1B3-46C0-9601-D0507CC975A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0B56E-D1B3-46C0-9601-D0507CC975A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0B56E-D1B3-46C0-9601-D0507CC975A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0B56E-D1B3-46C0-9601-D0507CC975A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0B56E-D1B3-46C0-9601-D0507CC975A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0B56E-D1B3-46C0-9601-D0507CC975A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0B56E-D1B3-46C0-9601-D0507CC975A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0B56E-D1B3-46C0-9601-D0507CC975A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0B56E-D1B3-46C0-9601-D0507CC975A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0B56E-D1B3-46C0-9601-D0507CC975A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0B56E-D1B3-46C0-9601-D0507CC975A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0B56E-D1B3-46C0-9601-D0507CC975A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0B56E-D1B3-46C0-9601-D0507CC975A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0B56E-D1B3-46C0-9601-D0507CC975A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0B56E-D1B3-46C0-9601-D0507CC975A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0B56E-D1B3-46C0-9601-D0507CC975A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0B56E-D1B3-46C0-9601-D0507CC975A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39C0E1-096C-4538-BDF7-8117C8CDFEAE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067380-C36F-4B82-87F5-59E5C1EC9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9C0E1-096C-4538-BDF7-8117C8CDFEAE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067380-C36F-4B82-87F5-59E5C1EC9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9C0E1-096C-4538-BDF7-8117C8CDFEAE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067380-C36F-4B82-87F5-59E5C1EC9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9C0E1-096C-4538-BDF7-8117C8CDFEAE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067380-C36F-4B82-87F5-59E5C1EC9E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9C0E1-096C-4538-BDF7-8117C8CDFEAE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067380-C36F-4B82-87F5-59E5C1EC9E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9C0E1-096C-4538-BDF7-8117C8CDFEAE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067380-C36F-4B82-87F5-59E5C1EC9E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9C0E1-096C-4538-BDF7-8117C8CDFEAE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067380-C36F-4B82-87F5-59E5C1EC9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9C0E1-096C-4538-BDF7-8117C8CDFEAE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067380-C36F-4B82-87F5-59E5C1EC9E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9C0E1-096C-4538-BDF7-8117C8CDFEAE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067380-C36F-4B82-87F5-59E5C1EC9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139C0E1-096C-4538-BDF7-8117C8CDFEAE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067380-C36F-4B82-87F5-59E5C1EC9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39C0E1-096C-4538-BDF7-8117C8CDFEAE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067380-C36F-4B82-87F5-59E5C1EC9E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139C0E1-096C-4538-BDF7-8117C8CDFEAE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3067380-C36F-4B82-87F5-59E5C1EC9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aa.u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С Днём России.jpg"/>
          <p:cNvPicPr>
            <a:picLocks noChangeAspect="1"/>
          </p:cNvPicPr>
          <p:nvPr/>
        </p:nvPicPr>
        <p:blipFill>
          <a:blip r:embed="rId3" cstate="print"/>
          <a:srcRect r="-439" b="16327"/>
          <a:stretch>
            <a:fillRect/>
          </a:stretch>
        </p:blipFill>
        <p:spPr>
          <a:xfrm>
            <a:off x="1845159" y="0"/>
            <a:ext cx="7191337" cy="3140968"/>
          </a:xfrm>
          <a:prstGeom prst="rect">
            <a:avLst/>
          </a:prstGeom>
        </p:spPr>
      </p:pic>
      <p:pic>
        <p:nvPicPr>
          <p:cNvPr id="4" name="Picture 3" descr="logo puppetshow uraa.jpg"/>
          <p:cNvPicPr>
            <a:picLocks noChangeAspect="1"/>
          </p:cNvPicPr>
          <p:nvPr/>
        </p:nvPicPr>
        <p:blipFill>
          <a:blip r:embed="rId4" cstate="print"/>
          <a:srcRect t="7692" r="453"/>
          <a:stretch>
            <a:fillRect/>
          </a:stretch>
        </p:blipFill>
        <p:spPr>
          <a:xfrm>
            <a:off x="251520" y="1484784"/>
            <a:ext cx="2160240" cy="259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136570"/>
            <a:ext cx="8640960" cy="2329543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Каждая кукла посвящена событию, явлению или личности, которые по праву считаются знаковыми в истории русской цивилизации.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/>
            </a:r>
            <a:br>
              <a:rPr lang="en-US" sz="2000" i="1" dirty="0" smtClean="0">
                <a:solidFill>
                  <a:schemeClr val="accent3">
                    <a:lumMod val="75000"/>
                  </a:schemeClr>
                </a:solidFill>
                <a:effectLst/>
              </a:rPr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ru-RU" sz="1800" i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4400" b="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1829" y="3428999"/>
            <a:ext cx="6770913" cy="88174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«Властители дум российских»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581128"/>
            <a:ext cx="8640960" cy="576064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Коллекция кукол </a:t>
            </a:r>
            <a:r>
              <a:rPr lang="ru-RU" sz="2000" dirty="0" smtClean="0">
                <a:solidFill>
                  <a:srgbClr val="FF0000"/>
                </a:solidFill>
              </a:rPr>
              <a:t>«Властители дум российских»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2" y="548680"/>
            <a:ext cx="5038328" cy="41044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Михайло Ломоносов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1800" dirty="0" smtClean="0"/>
              <a:t>один из величайших русских поэтов и ученых </a:t>
            </a:r>
            <a:endParaRPr lang="en-US" sz="1800" dirty="0" smtClean="0"/>
          </a:p>
          <a:p>
            <a:r>
              <a:rPr lang="ru-RU" sz="1800" dirty="0" smtClean="0"/>
              <a:t>18й век</a:t>
            </a:r>
            <a:endParaRPr lang="en-US" sz="1800" dirty="0" smtClean="0"/>
          </a:p>
          <a:p>
            <a:endParaRPr lang="en-US" sz="1800" dirty="0"/>
          </a:p>
        </p:txBody>
      </p:sp>
      <p:pic>
        <p:nvPicPr>
          <p:cNvPr id="6" name="Picture 5" descr="DSCN38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687" y="361894"/>
            <a:ext cx="3081199" cy="4332093"/>
          </a:xfrm>
          <a:prstGeom prst="rect">
            <a:avLst/>
          </a:prstGeom>
        </p:spPr>
      </p:pic>
      <p:pic>
        <p:nvPicPr>
          <p:cNvPr id="9" name="Picture 8" descr="DSCN38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68553" y="1693235"/>
            <a:ext cx="3254761" cy="244309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581128"/>
            <a:ext cx="8640960" cy="576064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Коллекция кукол </a:t>
            </a:r>
            <a:r>
              <a:rPr lang="ru-RU" sz="2000" dirty="0" smtClean="0">
                <a:solidFill>
                  <a:srgbClr val="FF0000"/>
                </a:solidFill>
              </a:rPr>
              <a:t>«Властители дум российских»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2" y="548680"/>
            <a:ext cx="5038328" cy="41044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Александр Пушкин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1800" dirty="0" smtClean="0"/>
              <a:t>Александр Сергеевич Пушкин имеет репутацию великого или величайшего русского поэта. Также Пушкин рассматривается как создатель современного русского литературного языка</a:t>
            </a:r>
            <a:endParaRPr lang="en-US" sz="1800" dirty="0" smtClean="0"/>
          </a:p>
          <a:p>
            <a:r>
              <a:rPr lang="ru-RU" sz="1800" dirty="0" smtClean="0"/>
              <a:t>19й век</a:t>
            </a:r>
            <a:endParaRPr lang="en-US" sz="1800" dirty="0" smtClean="0"/>
          </a:p>
          <a:p>
            <a:endParaRPr lang="en-US" sz="1800" dirty="0"/>
          </a:p>
        </p:txBody>
      </p:sp>
      <p:pic>
        <p:nvPicPr>
          <p:cNvPr id="7" name="Picture 6" descr="DSCN38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886" y="404663"/>
            <a:ext cx="2955979" cy="44018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581128"/>
            <a:ext cx="8640960" cy="576064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Коллекция кукол </a:t>
            </a:r>
            <a:r>
              <a:rPr lang="ru-RU" sz="2000" dirty="0" smtClean="0">
                <a:solidFill>
                  <a:srgbClr val="FF0000"/>
                </a:solidFill>
              </a:rPr>
              <a:t>«Властители дум российских»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2" y="548680"/>
            <a:ext cx="5038328" cy="41044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Михаил Лермонтов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1800" dirty="0" smtClean="0"/>
              <a:t> "Гордая вражда с небом, презрение рока и предчувствие его неизбежности" - вот что характерно для его поэзии. Это - самые верные слова из всех, которые когда-либо были сказаны про историческое значение Лермонтова.</a:t>
            </a:r>
            <a:endParaRPr lang="en-US" sz="1800" dirty="0" smtClean="0"/>
          </a:p>
          <a:p>
            <a:r>
              <a:rPr lang="ru-RU" sz="1800" dirty="0" smtClean="0"/>
              <a:t>19й век</a:t>
            </a:r>
            <a:endParaRPr lang="en-US" sz="1800" dirty="0" smtClean="0"/>
          </a:p>
          <a:p>
            <a:endParaRPr lang="en-US" sz="1800" dirty="0"/>
          </a:p>
        </p:txBody>
      </p:sp>
      <p:pic>
        <p:nvPicPr>
          <p:cNvPr id="7" name="Picture 6" descr="DSCN38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915" y="302250"/>
            <a:ext cx="2996794" cy="4476579"/>
          </a:xfrm>
          <a:prstGeom prst="rect">
            <a:avLst/>
          </a:prstGeom>
        </p:spPr>
      </p:pic>
      <p:pic>
        <p:nvPicPr>
          <p:cNvPr id="8" name="Picture 7" descr="DSCN38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852936"/>
            <a:ext cx="2306600" cy="1729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581128"/>
            <a:ext cx="8640960" cy="576064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Коллекция кукол </a:t>
            </a:r>
            <a:r>
              <a:rPr lang="ru-RU" sz="2000" dirty="0" smtClean="0">
                <a:solidFill>
                  <a:srgbClr val="FF0000"/>
                </a:solidFill>
              </a:rPr>
              <a:t>«Властители дум российских»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2" y="548680"/>
            <a:ext cx="5038328" cy="41044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Пётр Чайковской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1800" dirty="0" smtClean="0"/>
              <a:t>Величайший русский композитор, дирижёр, педагог</a:t>
            </a:r>
            <a:endParaRPr lang="en-US" sz="1800" dirty="0" smtClean="0"/>
          </a:p>
          <a:p>
            <a:r>
              <a:rPr lang="ru-RU" sz="1800" dirty="0" smtClean="0"/>
              <a:t> оставил после себя 10 опер, 76 опусов, три балета, 7 симфоний, 4 сюиты. </a:t>
            </a:r>
            <a:endParaRPr lang="en-US" sz="1800" dirty="0" smtClean="0"/>
          </a:p>
          <a:p>
            <a:r>
              <a:rPr lang="ru-RU" sz="1800" dirty="0" smtClean="0"/>
              <a:t>19й век</a:t>
            </a:r>
            <a:r>
              <a:rPr lang="en-US" sz="1800" dirty="0" smtClean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en-US" sz="1800" dirty="0"/>
          </a:p>
        </p:txBody>
      </p:sp>
      <p:pic>
        <p:nvPicPr>
          <p:cNvPr id="6" name="Picture 5" descr="DSCN38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456" y="359229"/>
            <a:ext cx="3273878" cy="4365171"/>
          </a:xfrm>
          <a:prstGeom prst="rect">
            <a:avLst/>
          </a:prstGeom>
        </p:spPr>
      </p:pic>
      <p:pic>
        <p:nvPicPr>
          <p:cNvPr id="9" name="Picture 8" descr="DSCN3829.JPG"/>
          <p:cNvPicPr>
            <a:picLocks noChangeAspect="1"/>
          </p:cNvPicPr>
          <p:nvPr/>
        </p:nvPicPr>
        <p:blipFill>
          <a:blip r:embed="rId4" cstate="print"/>
          <a:srcRect r="25227"/>
          <a:stretch>
            <a:fillRect/>
          </a:stretch>
        </p:blipFill>
        <p:spPr>
          <a:xfrm>
            <a:off x="2771801" y="2420888"/>
            <a:ext cx="1872208" cy="206859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581128"/>
            <a:ext cx="8640960" cy="576064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Коллекция кукол </a:t>
            </a:r>
            <a:r>
              <a:rPr lang="ru-RU" sz="2000" dirty="0" smtClean="0">
                <a:solidFill>
                  <a:srgbClr val="FF0000"/>
                </a:solidFill>
              </a:rPr>
              <a:t>«Властители дум российских»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2" y="548680"/>
            <a:ext cx="5038328" cy="41044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Лев Толсто́й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1800" dirty="0" smtClean="0"/>
              <a:t>один из наиболее широко известных </a:t>
            </a:r>
            <a:r>
              <a:rPr lang="ru-RU" sz="1800" dirty="0" smtClean="0">
                <a:solidFill>
                  <a:schemeClr val="tx1"/>
                </a:solidFill>
              </a:rPr>
              <a:t>русских писателей и мыслителей</a:t>
            </a:r>
            <a:r>
              <a:rPr lang="ru-RU" sz="1800" dirty="0" smtClean="0"/>
              <a:t>, почитаемый как один из величайших писателей мира.</a:t>
            </a:r>
            <a:br>
              <a:rPr lang="ru-RU" sz="1800" dirty="0" smtClean="0"/>
            </a:br>
            <a:endParaRPr lang="en-US" sz="1800" dirty="0"/>
          </a:p>
        </p:txBody>
      </p:sp>
      <p:pic>
        <p:nvPicPr>
          <p:cNvPr id="7" name="Picture 6" descr="DSCN38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573" y="281457"/>
            <a:ext cx="3243942" cy="4435067"/>
          </a:xfrm>
          <a:prstGeom prst="rect">
            <a:avLst/>
          </a:prstGeom>
        </p:spPr>
      </p:pic>
      <p:pic>
        <p:nvPicPr>
          <p:cNvPr id="8" name="Picture 7" descr="DSCN3834.JPG"/>
          <p:cNvPicPr>
            <a:picLocks noChangeAspect="1"/>
          </p:cNvPicPr>
          <p:nvPr/>
        </p:nvPicPr>
        <p:blipFill>
          <a:blip r:embed="rId4" cstate="print"/>
          <a:srcRect l="17143"/>
          <a:stretch>
            <a:fillRect/>
          </a:stretch>
        </p:blipFill>
        <p:spPr>
          <a:xfrm>
            <a:off x="2807771" y="2122713"/>
            <a:ext cx="2357962" cy="247886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581128"/>
            <a:ext cx="8640960" cy="576064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Коллекция кукол </a:t>
            </a:r>
            <a:r>
              <a:rPr lang="ru-RU" sz="2000" dirty="0" smtClean="0">
                <a:solidFill>
                  <a:srgbClr val="FF0000"/>
                </a:solidFill>
              </a:rPr>
              <a:t>«Властители дум российских»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2" y="548680"/>
            <a:ext cx="5038328" cy="41044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Николай </a:t>
            </a:r>
            <a:r>
              <a:rPr lang="en-US" sz="3600" b="1" dirty="0" smtClean="0">
                <a:solidFill>
                  <a:srgbClr val="FF0000"/>
                </a:solidFill>
              </a:rPr>
              <a:t>II</a:t>
            </a:r>
            <a:r>
              <a:rPr lang="en-US" sz="3600" dirty="0" smtClean="0">
                <a:solidFill>
                  <a:srgbClr val="FF0000"/>
                </a:solidFill>
              </a:rPr>
              <a:t> 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1800" dirty="0" smtClean="0"/>
              <a:t> Последний Император. При нём достигнуты величайшие в истории России темпы роста населения, экономики, грамотности и строительства ж/д. </a:t>
            </a:r>
            <a:endParaRPr lang="en-US" sz="1800" dirty="0" smtClean="0"/>
          </a:p>
          <a:p>
            <a:r>
              <a:rPr lang="ru-RU" sz="1800" dirty="0" smtClean="0"/>
              <a:t>20й век</a:t>
            </a:r>
            <a:endParaRPr lang="en-US" sz="1800" dirty="0"/>
          </a:p>
        </p:txBody>
      </p:sp>
      <p:pic>
        <p:nvPicPr>
          <p:cNvPr id="6" name="Picture 5" descr="DSCN38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5" y="332656"/>
            <a:ext cx="3070445" cy="4467944"/>
          </a:xfrm>
          <a:prstGeom prst="rect">
            <a:avLst/>
          </a:prstGeom>
        </p:spPr>
      </p:pic>
      <p:pic>
        <p:nvPicPr>
          <p:cNvPr id="9" name="Picture 8" descr="DSCN38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3111" y="2082620"/>
            <a:ext cx="1779662" cy="23728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581128"/>
            <a:ext cx="8640960" cy="576064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Коллекция кукол </a:t>
            </a:r>
            <a:r>
              <a:rPr lang="ru-RU" sz="2000" dirty="0" smtClean="0">
                <a:solidFill>
                  <a:srgbClr val="FF0000"/>
                </a:solidFill>
              </a:rPr>
              <a:t>«Властители дум российских»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2" y="548680"/>
            <a:ext cx="5038328" cy="41044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Первая Мировая война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ru-RU" sz="1800" dirty="0" smtClean="0"/>
              <a:t>Образы "молодецкого казака </a:t>
            </a:r>
            <a:r>
              <a:rPr lang="ru-RU" sz="1800" b="1" dirty="0" smtClean="0"/>
              <a:t>Козьмы Крючкова</a:t>
            </a:r>
            <a:r>
              <a:rPr lang="ru-RU" sz="1800" dirty="0" smtClean="0"/>
              <a:t>, первого георгиевского кавалера", </a:t>
            </a:r>
            <a:endParaRPr lang="en-US" sz="1800" dirty="0" smtClean="0"/>
          </a:p>
          <a:p>
            <a:r>
              <a:rPr lang="ru-RU" sz="1800" dirty="0" smtClean="0"/>
              <a:t> бравого солдата  </a:t>
            </a:r>
            <a:r>
              <a:rPr lang="ru-RU" sz="1800" b="1" dirty="0" smtClean="0"/>
              <a:t>Иосифа Швейка</a:t>
            </a:r>
          </a:p>
          <a:p>
            <a:r>
              <a:rPr lang="ru-RU" sz="1800" dirty="0" smtClean="0"/>
              <a:t>и</a:t>
            </a:r>
            <a:r>
              <a:rPr lang="ru-RU" sz="1800" b="1" dirty="0" smtClean="0"/>
              <a:t> Есаула</a:t>
            </a:r>
          </a:p>
          <a:p>
            <a:endParaRPr lang="en-US" sz="1800" dirty="0" smtClean="0"/>
          </a:p>
        </p:txBody>
      </p:sp>
      <p:pic>
        <p:nvPicPr>
          <p:cNvPr id="7" name="Picture 6" descr="DSCN38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449" y="284154"/>
            <a:ext cx="3381807" cy="45090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570186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Все авторские куклы изготовлены вручную.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Материалы: капрон, синтепон, трикотаж, ткани, фурнитура.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Автор: Елена Суворова Филипс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  <a:hlinkClick r:id="rId3"/>
              </a:rPr>
              <a:t>www.uraa.us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/>
            </a:r>
            <a:br>
              <a:rPr lang="en-US" sz="1800" b="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endParaRPr lang="en-US" sz="1800" b="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pic>
        <p:nvPicPr>
          <p:cNvPr id="6" name="Content Placeholder 5" descr="DSC_003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372612" y="1671464"/>
            <a:ext cx="7455701" cy="492272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581128"/>
            <a:ext cx="8640960" cy="576064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Коллекция кукол </a:t>
            </a:r>
            <a:r>
              <a:rPr lang="ru-RU" sz="2000" dirty="0" smtClean="0">
                <a:solidFill>
                  <a:srgbClr val="FF0000"/>
                </a:solidFill>
              </a:rPr>
              <a:t>«Властители дум российских»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2" y="548680"/>
            <a:ext cx="5038328" cy="41044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Святая Ольга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«Начальницей веры» и «корнем Православия» в Русской земле издревле называли святую равноапостольную Ольгу люди. Первая из русских правителей приняла христианство ещё до крещения Руси. Крещение Ольги было ознаменовано пророческими словами патриарха, крестившего ее: «Благословенна ты в женах русских, ибо оставила тьму и возлюбила Свет. Прославлять тебя будут сыны русские до последнего рода!». 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9й век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4" descr="DSCN38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687" y="357570"/>
            <a:ext cx="3144627" cy="44219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581128"/>
            <a:ext cx="8640960" cy="576064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Коллекция кукол </a:t>
            </a:r>
            <a:r>
              <a:rPr lang="ru-RU" sz="2000" dirty="0" smtClean="0">
                <a:solidFill>
                  <a:srgbClr val="FF0000"/>
                </a:solidFill>
              </a:rPr>
              <a:t>«Властители дум российских»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2" y="548680"/>
            <a:ext cx="5038328" cy="4104456"/>
          </a:xfrm>
          <a:noFill/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Святой Владимир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Владимир Святославич</a:t>
            </a:r>
            <a:r>
              <a:rPr lang="en-US" sz="18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1800" dirty="0" smtClean="0"/>
              <a:t> объединил всех восточных славян, святой креститель Руси, Владимир Красное Солнышко. </a:t>
            </a:r>
            <a:endParaRPr lang="en-US" sz="1800" dirty="0" smtClean="0"/>
          </a:p>
          <a:p>
            <a:r>
              <a:rPr lang="ru-RU" sz="1800" dirty="0" smtClean="0"/>
              <a:t>10й век</a:t>
            </a:r>
            <a:endParaRPr lang="en-US" sz="1800" dirty="0" smtClean="0"/>
          </a:p>
          <a:p>
            <a:pPr algn="l"/>
            <a:endParaRPr lang="en-US" sz="1800" dirty="0"/>
          </a:p>
        </p:txBody>
      </p:sp>
      <p:pic>
        <p:nvPicPr>
          <p:cNvPr id="7" name="Picture 6" descr="DSCN3811.JPG"/>
          <p:cNvPicPr>
            <a:picLocks noChangeAspect="1"/>
          </p:cNvPicPr>
          <p:nvPr/>
        </p:nvPicPr>
        <p:blipFill>
          <a:blip r:embed="rId3" cstate="print"/>
          <a:srcRect l="15465" t="2072" r="-27677" b="-10238"/>
          <a:stretch>
            <a:fillRect/>
          </a:stretch>
        </p:blipFill>
        <p:spPr>
          <a:xfrm>
            <a:off x="3526973" y="2264229"/>
            <a:ext cx="2144485" cy="2756214"/>
          </a:xfrm>
          <a:prstGeom prst="rect">
            <a:avLst/>
          </a:prstGeom>
        </p:spPr>
      </p:pic>
      <p:pic>
        <p:nvPicPr>
          <p:cNvPr id="9" name="Picture 8" descr="287 Кукла театр Князь Владимир, Креститель Рус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971" y="439984"/>
            <a:ext cx="3069772" cy="44518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13 Кукла Черноглазе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7005" y="304800"/>
            <a:ext cx="2094327" cy="2304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581128"/>
            <a:ext cx="8640960" cy="576064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Коллекция кукол </a:t>
            </a:r>
            <a:r>
              <a:rPr lang="ru-RU" sz="2000" dirty="0" smtClean="0">
                <a:solidFill>
                  <a:srgbClr val="FF0000"/>
                </a:solidFill>
              </a:rPr>
              <a:t>«Властители дум российских»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2" y="548680"/>
            <a:ext cx="5038328" cy="4104456"/>
          </a:xfrm>
        </p:spPr>
        <p:txBody>
          <a:bodyPr>
            <a:noAutofit/>
          </a:bodyPr>
          <a:lstStyle/>
          <a:p>
            <a:pPr algn="l"/>
            <a:endParaRPr lang="en-US" sz="1800" b="1" dirty="0"/>
          </a:p>
        </p:txBody>
      </p:sp>
      <p:pic>
        <p:nvPicPr>
          <p:cNvPr id="5" name="Picture 4" descr="DSCN38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9542" y="404664"/>
            <a:ext cx="2839752" cy="3786336"/>
          </a:xfrm>
          <a:prstGeom prst="rect">
            <a:avLst/>
          </a:prstGeom>
        </p:spPr>
      </p:pic>
      <p:pic>
        <p:nvPicPr>
          <p:cNvPr id="6" name="Picture 5" descr="Хозяи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43200" y="1553478"/>
            <a:ext cx="1800200" cy="3199919"/>
          </a:xfrm>
          <a:prstGeom prst="rect">
            <a:avLst/>
          </a:prstGeom>
        </p:spPr>
      </p:pic>
      <p:pic>
        <p:nvPicPr>
          <p:cNvPr id="8" name="Picture 7" descr="Спаси, Господи!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548680"/>
            <a:ext cx="2592287" cy="36942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581128"/>
            <a:ext cx="8640960" cy="576064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Коллекция кукол </a:t>
            </a:r>
            <a:r>
              <a:rPr lang="ru-RU" sz="2000" dirty="0" smtClean="0">
                <a:solidFill>
                  <a:srgbClr val="FF0000"/>
                </a:solidFill>
              </a:rPr>
              <a:t>«Властители дум российских»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2" y="548680"/>
            <a:ext cx="5038328" cy="41044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Александр Невский</a:t>
            </a:r>
            <a:r>
              <a:rPr lang="en-US" sz="3600" dirty="0" smtClean="0">
                <a:solidFill>
                  <a:srgbClr val="FF0000"/>
                </a:solidFill>
              </a:rPr>
              <a:t> 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1800" dirty="0" smtClean="0"/>
              <a:t> победил шведов на Неве и немцев в Ледовом побоище, святой покровитель Руси и русского воинства. </a:t>
            </a:r>
            <a:endParaRPr lang="en-US" sz="1800" dirty="0" smtClean="0"/>
          </a:p>
          <a:p>
            <a:r>
              <a:rPr lang="ru-RU" sz="1800" dirty="0" smtClean="0"/>
              <a:t> 13й век</a:t>
            </a:r>
            <a:endParaRPr lang="en-US" sz="1800" dirty="0"/>
          </a:p>
        </p:txBody>
      </p:sp>
      <p:pic>
        <p:nvPicPr>
          <p:cNvPr id="6" name="Picture 5" descr="DSCN38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546" y="370114"/>
            <a:ext cx="3216729" cy="42889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581128"/>
            <a:ext cx="8640960" cy="576064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Коллекция кукол </a:t>
            </a:r>
            <a:r>
              <a:rPr lang="ru-RU" sz="2000" dirty="0" smtClean="0">
                <a:solidFill>
                  <a:srgbClr val="FF0000"/>
                </a:solidFill>
              </a:rPr>
              <a:t>«Властители дум российских»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2" y="548680"/>
            <a:ext cx="5038328" cy="41044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Иван </a:t>
            </a:r>
            <a:r>
              <a:rPr lang="en-US" sz="3600" b="1" dirty="0" smtClean="0">
                <a:solidFill>
                  <a:srgbClr val="FF0000"/>
                </a:solidFill>
              </a:rPr>
              <a:t>IV</a:t>
            </a:r>
            <a:r>
              <a:rPr lang="ru-RU" sz="3600" b="1" dirty="0" smtClean="0">
                <a:solidFill>
                  <a:srgbClr val="FF0000"/>
                </a:solidFill>
              </a:rPr>
              <a:t> Грозный</a:t>
            </a:r>
            <a:r>
              <a:rPr lang="en-US" sz="1800" dirty="0" smtClean="0"/>
              <a:t> 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первый Царь всея Руси, правил более 50 лет (дольше всех в России); удвоил территорию страны, присоединив Поволжье и Урал.  </a:t>
            </a:r>
          </a:p>
          <a:p>
            <a:r>
              <a:rPr lang="ru-RU" sz="1800" dirty="0" smtClean="0"/>
              <a:t>16й век</a:t>
            </a:r>
            <a:endParaRPr lang="en-US" sz="1800" dirty="0"/>
          </a:p>
        </p:txBody>
      </p:sp>
      <p:pic>
        <p:nvPicPr>
          <p:cNvPr id="5" name="Picture 4" descr="DSCN38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836712"/>
            <a:ext cx="2592288" cy="34739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581128"/>
            <a:ext cx="8640960" cy="576064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Коллекция кукол </a:t>
            </a:r>
            <a:r>
              <a:rPr lang="ru-RU" sz="2000" dirty="0" smtClean="0">
                <a:solidFill>
                  <a:srgbClr val="FF0000"/>
                </a:solidFill>
              </a:rPr>
              <a:t>«Властители дум российских»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2" y="548680"/>
            <a:ext cx="5038328" cy="41044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Пётр </a:t>
            </a:r>
            <a:r>
              <a:rPr lang="en-US" sz="3600" b="1" dirty="0" smtClean="0">
                <a:solidFill>
                  <a:srgbClr val="FF0000"/>
                </a:solidFill>
              </a:rPr>
              <a:t>I</a:t>
            </a:r>
            <a:r>
              <a:rPr lang="ru-RU" sz="3600" b="1" dirty="0" smtClean="0">
                <a:solidFill>
                  <a:srgbClr val="FF0000"/>
                </a:solidFill>
              </a:rPr>
              <a:t> Великий</a:t>
            </a:r>
            <a:r>
              <a:rPr lang="en-US" sz="3600" dirty="0" smtClean="0">
                <a:solidFill>
                  <a:srgbClr val="FF0000"/>
                </a:solidFill>
              </a:rPr>
              <a:t> </a:t>
            </a:r>
          </a:p>
          <a:p>
            <a:r>
              <a:rPr lang="ru-RU" sz="1800" dirty="0" smtClean="0"/>
              <a:t> великий реформатор и первый Император России, основал военно-морской флот и новую столицу - Петербург; присоединил значительную часть Прибалтики. </a:t>
            </a:r>
            <a:endParaRPr lang="en-US" sz="1800" dirty="0" smtClean="0"/>
          </a:p>
          <a:p>
            <a:r>
              <a:rPr lang="ru-RU" sz="1800" dirty="0" smtClean="0"/>
              <a:t>17й век</a:t>
            </a:r>
            <a:endParaRPr lang="en-US" sz="1800" dirty="0" smtClean="0"/>
          </a:p>
          <a:p>
            <a:endParaRPr lang="en-US" sz="1800" dirty="0"/>
          </a:p>
        </p:txBody>
      </p:sp>
      <p:pic>
        <p:nvPicPr>
          <p:cNvPr id="7" name="Picture 6" descr="DSCN38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260647"/>
            <a:ext cx="3203443" cy="4365782"/>
          </a:xfrm>
          <a:prstGeom prst="rect">
            <a:avLst/>
          </a:prstGeom>
        </p:spPr>
      </p:pic>
      <p:pic>
        <p:nvPicPr>
          <p:cNvPr id="8" name="Picture 7" descr="DSCN38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9352" y="2356453"/>
            <a:ext cx="1796820" cy="239575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581128"/>
            <a:ext cx="8640960" cy="576064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Коллекция кукол </a:t>
            </a:r>
            <a:r>
              <a:rPr lang="ru-RU" sz="2000" dirty="0" smtClean="0">
                <a:solidFill>
                  <a:srgbClr val="FF0000"/>
                </a:solidFill>
              </a:rPr>
              <a:t>«Властители дум российских»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2" y="548680"/>
            <a:ext cx="5038328" cy="41044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Екатерина </a:t>
            </a:r>
            <a:r>
              <a:rPr lang="en-US" sz="3600" b="1" dirty="0" smtClean="0">
                <a:solidFill>
                  <a:srgbClr val="FF0000"/>
                </a:solidFill>
              </a:rPr>
              <a:t>II</a:t>
            </a:r>
            <a:r>
              <a:rPr lang="ru-RU" sz="3600" b="1" dirty="0" smtClean="0">
                <a:solidFill>
                  <a:srgbClr val="FF0000"/>
                </a:solidFill>
              </a:rPr>
              <a:t> Великая</a:t>
            </a:r>
            <a:r>
              <a:rPr lang="en-US" sz="3600" dirty="0" smtClean="0">
                <a:solidFill>
                  <a:srgbClr val="FF0000"/>
                </a:solidFill>
              </a:rPr>
              <a:t> 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1800" dirty="0" smtClean="0"/>
              <a:t> присоединила бо́льшую часть Речи Посполитой,</a:t>
            </a:r>
            <a:r>
              <a:rPr lang="en-US" sz="1800" dirty="0" smtClean="0"/>
              <a:t> </a:t>
            </a:r>
            <a:r>
              <a:rPr lang="ru-RU" sz="1800" dirty="0" smtClean="0"/>
              <a:t>Крым,</a:t>
            </a:r>
            <a:r>
              <a:rPr lang="en-US" sz="1800" dirty="0" smtClean="0"/>
              <a:t> </a:t>
            </a:r>
            <a:r>
              <a:rPr lang="ru-RU" sz="1800" dirty="0" smtClean="0"/>
              <a:t>Новороссию</a:t>
            </a:r>
            <a:r>
              <a:rPr lang="en-US" sz="1800" dirty="0" smtClean="0"/>
              <a:t> </a:t>
            </a:r>
            <a:r>
              <a:rPr lang="ru-RU" sz="1800" dirty="0" smtClean="0"/>
              <a:t>и Аляску; её правление - эпоха Русского Просвещения. </a:t>
            </a:r>
            <a:endParaRPr lang="en-US" sz="1800" dirty="0" smtClean="0"/>
          </a:p>
          <a:p>
            <a:r>
              <a:rPr lang="ru-RU" sz="1800" dirty="0" smtClean="0"/>
              <a:t>18й век</a:t>
            </a:r>
            <a:endParaRPr lang="en-US" sz="1800" dirty="0" smtClean="0"/>
          </a:p>
          <a:p>
            <a:endParaRPr lang="en-US" sz="1800" dirty="0"/>
          </a:p>
        </p:txBody>
      </p:sp>
      <p:pic>
        <p:nvPicPr>
          <p:cNvPr id="6" name="Picture 5" descr="290 Кукла театр Екатерина Велик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273" y="324127"/>
            <a:ext cx="2850097" cy="44591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581128"/>
            <a:ext cx="8640960" cy="576064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Коллекция кукол </a:t>
            </a:r>
            <a:r>
              <a:rPr lang="ru-RU" sz="2000" dirty="0" smtClean="0">
                <a:solidFill>
                  <a:srgbClr val="FF0000"/>
                </a:solidFill>
              </a:rPr>
              <a:t>«Властители дум российских»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2" y="548680"/>
            <a:ext cx="5038328" cy="41044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Александр Суворов</a:t>
            </a:r>
            <a:r>
              <a:rPr lang="en-US" sz="3600" dirty="0" smtClean="0">
                <a:solidFill>
                  <a:srgbClr val="FF0000"/>
                </a:solidFill>
              </a:rPr>
              <a:t> 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1800" dirty="0" smtClean="0"/>
              <a:t> непобедимый полководец, выиграл более 60 сражений, герой русско-турецких войн; с боями провел русскую армию через Альпы, автор труда "Наука побеждать".</a:t>
            </a:r>
            <a:endParaRPr lang="en-US" sz="1800" dirty="0" smtClean="0"/>
          </a:p>
          <a:p>
            <a:r>
              <a:rPr lang="ru-RU" sz="1800" dirty="0" smtClean="0"/>
              <a:t>18й век</a:t>
            </a:r>
            <a:endParaRPr lang="en-US" sz="1800" dirty="0" smtClean="0"/>
          </a:p>
          <a:p>
            <a:endParaRPr lang="en-US" sz="1800" dirty="0"/>
          </a:p>
        </p:txBody>
      </p:sp>
      <p:pic>
        <p:nvPicPr>
          <p:cNvPr id="5" name="Picture 4" descr="DSCN38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383970"/>
            <a:ext cx="1827394" cy="2430155"/>
          </a:xfrm>
          <a:prstGeom prst="rect">
            <a:avLst/>
          </a:prstGeom>
        </p:spPr>
      </p:pic>
      <p:pic>
        <p:nvPicPr>
          <p:cNvPr id="7" name="Picture 6" descr="DSCN1900.JPG"/>
          <p:cNvPicPr>
            <a:picLocks noChangeAspect="1"/>
          </p:cNvPicPr>
          <p:nvPr/>
        </p:nvPicPr>
        <p:blipFill>
          <a:blip r:embed="rId4" cstate="print"/>
          <a:srcRect l="10626" t="3801" r="34250"/>
          <a:stretch>
            <a:fillRect/>
          </a:stretch>
        </p:blipFill>
        <p:spPr>
          <a:xfrm>
            <a:off x="367458" y="283030"/>
            <a:ext cx="2777334" cy="384178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283</Words>
  <Application>Microsoft Office PowerPoint</Application>
  <PresentationFormat>On-screen Show (4:3)</PresentationFormat>
  <Paragraphs>79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Каждая кукла посвящена событию, явлению или личности, которые по праву считаются знаковыми в истории русской цивилизации.    </vt:lpstr>
      <vt:lpstr> Коллекция кукол «Властители дум российских»</vt:lpstr>
      <vt:lpstr> Коллекция кукол «Властители дум российских»</vt:lpstr>
      <vt:lpstr> Коллекция кукол «Властители дум российских»</vt:lpstr>
      <vt:lpstr> Коллекция кукол «Властители дум российских»</vt:lpstr>
      <vt:lpstr> Коллекция кукол «Властители дум российских»</vt:lpstr>
      <vt:lpstr> Коллекция кукол «Властители дум российских»</vt:lpstr>
      <vt:lpstr> Коллекция кукол «Властители дум российских»</vt:lpstr>
      <vt:lpstr> Коллекция кукол «Властители дум российских»</vt:lpstr>
      <vt:lpstr> Коллекция кукол «Властители дум российских»</vt:lpstr>
      <vt:lpstr> Коллекция кукол «Властители дум российских»</vt:lpstr>
      <vt:lpstr> Коллекция кукол «Властители дум российских»</vt:lpstr>
      <vt:lpstr> Коллекция кукол «Властители дум российских»</vt:lpstr>
      <vt:lpstr> Коллекция кукол «Властители дум российских»</vt:lpstr>
      <vt:lpstr> Коллекция кукол «Властители дум российских»</vt:lpstr>
      <vt:lpstr> Коллекция кукол «Властители дум российских»</vt:lpstr>
      <vt:lpstr>Все авторские куклы изготовлены вручную.  Материалы: капрон, синтепон, трикотаж, ткани, фурнитура. Автор: Елена Суворова Филипс www.uraa.us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2014-07-24T00:43:34Z</dcterms:created>
  <dcterms:modified xsi:type="dcterms:W3CDTF">2014-07-28T15:52:44Z</dcterms:modified>
</cp:coreProperties>
</file>